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88" r:id="rId52"/>
    <p:sldId id="462" r:id="rId53"/>
    <p:sldId id="489" r:id="rId54"/>
    <p:sldId id="468" r:id="rId55"/>
    <p:sldId id="490" r:id="rId56"/>
    <p:sldId id="492" r:id="rId57"/>
    <p:sldId id="494" r:id="rId58"/>
    <p:sldId id="493" r:id="rId59"/>
    <p:sldId id="470" r:id="rId60"/>
    <p:sldId id="491" r:id="rId61"/>
    <p:sldId id="330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9" autoAdjust="0"/>
    <p:restoredTop sz="88615" autoAdjust="0"/>
  </p:normalViewPr>
  <p:slideViewPr>
    <p:cSldViewPr snapToGrid="0">
      <p:cViewPr>
        <p:scale>
          <a:sx n="82" d="100"/>
          <a:sy n="82" d="100"/>
        </p:scale>
        <p:origin x="173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in GOMC they can specify which intermediate states runs the NVT ( by setting </a:t>
            </a:r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 0, 1, … 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GOMC will calculate the du/</a:t>
            </a:r>
            <a:r>
              <a:rPr lang="en-US" dirty="0" err="1"/>
              <a:t>dlambda</a:t>
            </a:r>
            <a:r>
              <a:rPr lang="en-US" dirty="0"/>
              <a:t> and change in energy between current states and all other states.</a:t>
            </a:r>
          </a:p>
          <a:p>
            <a:r>
              <a:rPr lang="en-US" dirty="0"/>
              <a:t>Tell them BAR estimator needs only change in energy between neighboring states, but MBAR needs between all other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must define the VDW lambda and set the initial state to run the NVT simulation at this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5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</a:t>
            </a:r>
            <a:r>
              <a:rPr lang="en-US" dirty="0" err="1"/>
              <a:t>Ar</a:t>
            </a:r>
            <a:r>
              <a:rPr lang="en-US" dirty="0"/>
              <a:t>, and Kr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3701" y="4860400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1: Running free energy calculation simulation.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a look at </a:t>
            </a:r>
            <a:r>
              <a:rPr lang="en-US" sz="2400" dirty="0" err="1"/>
              <a:t>prod.conf</a:t>
            </a:r>
            <a:r>
              <a:rPr lang="en-US" sz="2400" dirty="0"/>
              <a:t> file in each state to learn about free energy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362864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0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7085898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3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AC2A-872B-084A-94B7-01AB1E11FCBA}"/>
              </a:ext>
            </a:extLst>
          </p:cNvPr>
          <p:cNvSpPr txBox="1"/>
          <p:nvPr/>
        </p:nvSpPr>
        <p:spPr>
          <a:xfrm>
            <a:off x="4637848" y="4794400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12362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2: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294984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2BA0B9-1767-374A-BFB2-723BF4A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36" y="1208677"/>
            <a:ext cx="347277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3C407-FF6C-DB42-AE0D-DC667983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51" y="4014755"/>
            <a:ext cx="363860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418CC-F010-8241-8878-9CDD9E02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57" y="3948540"/>
            <a:ext cx="37625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DBA0E-2B4E-DE4A-8299-795479CF0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4" y="12229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5F81AA-BFA1-AF4A-8160-DF154341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7" y="1221001"/>
            <a:ext cx="276134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A5ABD-2623-3C4A-B4DB-4480C555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9" y="4003577"/>
            <a:ext cx="37719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BD9FC-C067-F34E-84DB-97C06E24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20" y="4032136"/>
            <a:ext cx="3816804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A5DDD-7EBE-1A4D-9527-B31BC6395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2" y="1260377"/>
            <a:ext cx="432261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</a:t>
            </a:r>
            <a:r>
              <a:rPr lang="en-US" sz="2400" b="1" dirty="0"/>
              <a:t>“</a:t>
            </a:r>
            <a:r>
              <a:rPr lang="en-US" sz="2400" b="1" dirty="0" err="1"/>
              <a:t>prod.conf</a:t>
            </a:r>
            <a:r>
              <a:rPr lang="en-US" sz="2400" b="1" dirty="0"/>
              <a:t>” </a:t>
            </a:r>
            <a:r>
              <a:rPr lang="en-US" sz="2400" dirty="0"/>
              <a:t>with a text editor and replace the </a:t>
            </a:r>
            <a:r>
              <a:rPr lang="en-US" sz="2400" b="1" dirty="0"/>
              <a:t>“Fill-by-user” </a:t>
            </a:r>
            <a:r>
              <a:rPr lang="en-US" sz="2400" dirty="0"/>
              <a:t>with correct value or values in the following directories.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states/state_3/.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928551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Fill-by-user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Fill-by-user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5114974" y="4155780"/>
            <a:ext cx="614847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the VDW lambda vector as: 0.00, 0.14, 0.45, 1.00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 the initial state number for each simulation.</a:t>
            </a:r>
          </a:p>
        </p:txBody>
      </p:sp>
    </p:spTree>
    <p:extLst>
      <p:ext uri="{BB962C8B-B14F-4D97-AF65-F5344CB8AC3E}">
        <p14:creationId xmlns:p14="http://schemas.microsoft.com/office/powerpoint/2010/main" val="2043016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1931263" y="2059644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state_0/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1184273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0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91854FF-4841-3340-A7B6-B7F98EBA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47" y="1415355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b="1" dirty="0" err="1"/>
              <a:t>prod.conf</a:t>
            </a:r>
            <a:r>
              <a:rPr lang="en-US" b="1" dirty="0"/>
              <a:t>”</a:t>
            </a:r>
            <a:r>
              <a:rPr lang="en-US" dirty="0"/>
              <a:t> file for each simulation: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17FD2-8CCD-7941-B3DB-9B7243F80FD2}"/>
              </a:ext>
            </a:extLst>
          </p:cNvPr>
          <p:cNvSpPr/>
          <p:nvPr/>
        </p:nvSpPr>
        <p:spPr>
          <a:xfrm>
            <a:off x="1367363" y="445777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states/state_2/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5536-566B-F24E-B16E-F8ECD883C1AE}"/>
              </a:ext>
            </a:extLst>
          </p:cNvPr>
          <p:cNvSpPr/>
          <p:nvPr/>
        </p:nvSpPr>
        <p:spPr>
          <a:xfrm>
            <a:off x="6628081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1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69E3-CFA9-7841-B97D-FAE405A95653}"/>
              </a:ext>
            </a:extLst>
          </p:cNvPr>
          <p:cNvSpPr/>
          <p:nvPr/>
        </p:nvSpPr>
        <p:spPr>
          <a:xfrm>
            <a:off x="1184273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2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0095A1-82D2-E94F-BCAB-55AAE25639BA}"/>
              </a:ext>
            </a:extLst>
          </p:cNvPr>
          <p:cNvSpPr/>
          <p:nvPr/>
        </p:nvSpPr>
        <p:spPr>
          <a:xfrm>
            <a:off x="6628081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3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44769-1712-D748-9E79-40D17306304C}"/>
              </a:ext>
            </a:extLst>
          </p:cNvPr>
          <p:cNvSpPr/>
          <p:nvPr/>
        </p:nvSpPr>
        <p:spPr>
          <a:xfrm>
            <a:off x="6751449" y="442513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states/state_3/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CE23D-4BC5-0E4D-ACCB-AE106AF7BAD3}"/>
              </a:ext>
            </a:extLst>
          </p:cNvPr>
          <p:cNvSpPr/>
          <p:nvPr/>
        </p:nvSpPr>
        <p:spPr>
          <a:xfrm>
            <a:off x="7191981" y="2108395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state_1/</a:t>
            </a:r>
            <a:r>
              <a:rPr lang="en-US" sz="2400" dirty="0" err="1"/>
              <a:t>prod.conf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24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4: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94620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DE8AED-634A-8B46-B81E-002EF3B7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8" y="1235075"/>
            <a:ext cx="27506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CC5E7-A03F-464C-AB80-C3AE057C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4" y="4007885"/>
            <a:ext cx="37619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BAACA-C4A0-1F4F-88BF-0C478B498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27" y="4007885"/>
            <a:ext cx="368372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A870E-66BF-1B45-9251-4C1EC9C29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3" y="1260377"/>
            <a:ext cx="35391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C5B26B-95BC-9246-82D9-9FEC0901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0" y="1213791"/>
            <a:ext cx="275407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785A1-5878-FA45-BC71-9DDCC85F4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98" y="4088436"/>
            <a:ext cx="37448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0010A-2767-FA47-867F-29FE84FF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73" y="3948540"/>
            <a:ext cx="371330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91E9FF-3697-A14C-A828-8E2726F8B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0" y="1237924"/>
            <a:ext cx="43214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8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8904</TotalTime>
  <Words>4244</Words>
  <Application>Microsoft Macintosh PowerPoint</Application>
  <PresentationFormat>Widescreen</PresentationFormat>
  <Paragraphs>780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Task 1: Running free energy calculation simulation. </vt:lpstr>
      <vt:lpstr>PowerPoint Presentation</vt:lpstr>
      <vt:lpstr>Task 2: Analysis the GOMC free energy outputs. </vt:lpstr>
      <vt:lpstr>PowerPoint Presentation</vt:lpstr>
      <vt:lpstr>PowerPoint Presentation</vt:lpstr>
      <vt:lpstr>Task 3: Setting up the free energy parameter in GOMC</vt:lpstr>
      <vt:lpstr>Task 3: Setting up the free energy parameter in GOMC</vt:lpstr>
      <vt:lpstr>Task 4: Analysis the GOMC free energy outputs. 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416</cp:revision>
  <cp:lastPrinted>2019-11-09T20:43:03Z</cp:lastPrinted>
  <dcterms:created xsi:type="dcterms:W3CDTF">2018-05-11T01:19:13Z</dcterms:created>
  <dcterms:modified xsi:type="dcterms:W3CDTF">2019-11-09T21:46:24Z</dcterms:modified>
</cp:coreProperties>
</file>